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71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AAC416-4C54-47D1-90D8-86FF9BD1479B}" v="3" dt="2026-09-01T08:51:02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94" autoAdjust="0"/>
  </p:normalViewPr>
  <p:slideViewPr>
    <p:cSldViewPr snapToGrid="0">
      <p:cViewPr>
        <p:scale>
          <a:sx n="75" d="100"/>
          <a:sy n="75" d="100"/>
        </p:scale>
        <p:origin x="1914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7D6BB-2DD2-03E9-9C12-866A32F93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E3A8A1-E75B-1AFC-72F2-D0AA10941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00A12-DAB1-7857-C44D-C4791FE7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DF4F48-03D8-5BFE-A75A-B68DCB45B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48E7DC-DA94-5BD5-83A2-3A7A70E6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001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4BB4D-DA1A-6F3C-49C8-8378BEDA0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5F4E23-7531-5977-3D99-3E459442C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5DEAD7-904B-E65D-4615-BF1EDC2A5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607999-890E-127B-B60E-E13F7F735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E38CE0-08F6-4E7F-26CC-0A64DA4EF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951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A75E8-9BD2-FF7E-C374-7E0C3D13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4DB8BB-97D8-D0D8-CDF8-BB1638C48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30101F-AB0A-3675-D1AF-F6C39D38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40662D-95C9-E12B-A22C-4E4357801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80766-F2BD-145A-CBB8-0615A2DC2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234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44FAFA-E3EC-8E32-68C5-E3BA9C93B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2AD91F-5B46-4624-D06E-8A62BBCB8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F93365-BE22-3432-9AD9-1173C991C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B976B8-2221-8017-FE5E-036DFD808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07270A-0314-62E3-23BC-329005722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98F8F2-4CAC-3C5D-F3CB-078949D2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660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78172-68DC-A15D-37D1-FD1DC4008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15C656-6A3F-017E-9B2A-08CED2E40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797990-A136-CCE0-6128-74DE4190F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05383E-26BB-4108-E947-3B1DF7AF1F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75D9BC-C2A0-2330-121E-630D1A7AFF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CDCB9B-41B0-812E-3CDF-FE8D6D188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FCA4489-9D2B-BA5E-39C4-573B99BA1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08F3A1-1744-3724-74E9-AEF095E4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353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19F8D7-4F6F-7E31-CC11-AC5B3E52E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22656B0-CA63-DC7E-8AA9-643CBB2D0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AEFA429-1FB5-C6E0-9982-35FBB5519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98B20F-5627-9852-D6AF-047169076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120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AEA910-54E5-090B-1070-A0D3CF5F9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AF1DED-9CB0-0635-E289-92B0EA791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02FC67-A29A-2B1B-7618-35B553CD8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843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019055-2ABA-6019-A003-BBA074F1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11EB4-5903-F07C-32D4-C24A31D86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78A9DC0-08F8-DE3C-6721-FF79D13F9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E474E8-16B5-49B9-6C45-3E2106C3B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2D4A0F-697C-8AEC-E820-799B1359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770DC9-3E25-86D8-0408-934FF31C2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066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C195D-51CC-CAE7-6575-887169C7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B581D1-BC88-96B4-7700-4BEE96A14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DCC22F-5009-0AC3-FCA1-E215EB081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212533-B916-FD8A-2D79-FB312B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251638-2B65-4E9E-B124-16F61DB2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FB6BB1-2355-FF76-2C2D-B5F142A0D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72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E5497A-BFB1-F261-DF9B-84B3F1A8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B6CBD3-CBB3-D819-088D-A5DD54C5D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213D7B-18B5-875D-0F9E-62666AE79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1BD1B6-7DF4-0AFE-F057-7BCD1A3E0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A5FF38-0B27-1D29-54F5-DC6E23BE2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686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D48619-E518-1F00-F7FB-3894930F15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15F307-5B6B-45F5-B05B-9D5D1994B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B6806A-E1D0-D586-DB29-31F7887BA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582163-B7DE-449F-9301-AE3286A7C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C16ED8-88F6-7B13-2384-EEFD00BBE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81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3DFF19-DB01-9DFA-ACEE-DD2E7C747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805276-AF44-8CBA-E641-84A3D1368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A17881-A421-C492-F1E4-B99EAD19D2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F92C73-002E-435B-B113-73E005DBFA98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7EAA2C-C642-83DC-33F4-A161F2FCE4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E154AD-BF2E-9876-6DFE-B16F7DA4B9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A41E67-C923-4DE8-8BD9-C76BE37182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523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JMAeSYGsM38?feature=oembed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nterfaz de usuario gráfica, Sitio web&#10;&#10;El contenido generado por IA puede ser incorrecto.">
            <a:extLst>
              <a:ext uri="{FF2B5EF4-FFF2-40B4-BE49-F238E27FC236}">
                <a16:creationId xmlns:a16="http://schemas.microsoft.com/office/drawing/2014/main" id="{464DF290-DAC7-5723-497E-DFC457F57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0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8A37-3556-26AE-5D4B-841542839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9E0EEB-D088-AB28-673D-C94B0E536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99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428FD-8FDF-FB5C-938A-4AC486BDF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30C005-6B6E-91AF-FFA9-41879B918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4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C9088-4EDB-A15D-25EB-67DC1B3BC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04538A-3D8E-FA94-33A9-50EB9602D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95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ED7291-3E56-533E-9399-604F546AA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5F8B36-7B98-08C6-3AA1-BF0E36E86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13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7AFC5-8296-62EF-3545-7CA4B5AF7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ACC23F-7087-D2AA-2CAC-316BFE7A8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" y="0"/>
            <a:ext cx="12180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81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C9593-B6C4-5BEC-474B-041EC72A2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4C5F9A5A-DABB-EA3E-0689-A02738147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Online Media 1" title="Porqué somos GPTW 2026-27">
            <a:hlinkClick r:id="" action="ppaction://media"/>
            <a:extLst>
              <a:ext uri="{FF2B5EF4-FFF2-40B4-BE49-F238E27FC236}">
                <a16:creationId xmlns:a16="http://schemas.microsoft.com/office/drawing/2014/main" id="{8C3F606E-8013-A794-7D7B-33E497F7DA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76450" y="1514776"/>
            <a:ext cx="8039100" cy="4542092"/>
          </a:xfrm>
          <a:prstGeom prst="roundRect">
            <a:avLst>
              <a:gd name="adj" fmla="val 3246"/>
            </a:avLst>
          </a:prstGeom>
        </p:spPr>
      </p:pic>
    </p:spTree>
    <p:extLst>
      <p:ext uri="{BB962C8B-B14F-4D97-AF65-F5344CB8AC3E}">
        <p14:creationId xmlns:p14="http://schemas.microsoft.com/office/powerpoint/2010/main" val="271772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A8FA1-1D11-A683-980B-6F4233223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7B3E9E9-FB96-6F15-8DF7-307A3756D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28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24789-5DA0-0AB3-1241-3B812A62F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492C8F-4E9A-7835-6263-6A95203FB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0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CD970-5EAD-B013-5A9E-FDD0A6A3E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ACDDE6-EF33-E3EF-DE0B-7C716D444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2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D7D29-2F82-DE1E-3D59-24FC23A7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DEDF30-AF26-5F1C-F838-380F52E01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32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CE683-4698-5BA3-1C13-8E4252C7E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640764-C59C-0DF1-144A-4DE77206A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34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52604-EF83-40EB-1932-EF14C94D1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088E12-15F2-67A4-294D-8A0784394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43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01FDC-01B7-2539-3BC4-3E72ECE4A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67A7D9-7E7C-C6CD-0303-A363FF559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75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2AC2D-07FE-3CE0-2EF6-E65E610A3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52A9DC-26CB-9094-59D2-F5B5CB226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70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dee2896-6c04-474e-8ab2-54541ad9637e}" enabled="1" method="Privileged" siteId="{33a2a1d0-2508-4bd4-93f4-debda0352a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3187</TotalTime>
  <Words>0</Words>
  <Application>Microsoft Office PowerPoint</Application>
  <PresentationFormat>Widescreen</PresentationFormat>
  <Paragraphs>0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Rubén Rusillo Rodríguez</dc:creator>
  <cp:lastModifiedBy>Javier Calvo Llorens</cp:lastModifiedBy>
  <cp:revision>23</cp:revision>
  <dcterms:created xsi:type="dcterms:W3CDTF">2025-09-29T14:35:16Z</dcterms:created>
  <dcterms:modified xsi:type="dcterms:W3CDTF">2026-09-01T08:51:02Z</dcterms:modified>
</cp:coreProperties>
</file>